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74" r:id="rId13"/>
    <p:sldId id="273" r:id="rId14"/>
    <p:sldId id="276" r:id="rId15"/>
    <p:sldId id="277" r:id="rId16"/>
    <p:sldId id="278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161378"/>
            <a:ext cx="1465200" cy="1756571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B700D262-4ECD-4607-9E57-94B99E2125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-1364" r="20159" b="1"/>
          <a:stretch/>
        </p:blipFill>
        <p:spPr>
          <a:xfrm>
            <a:off x="6383238" y="2089149"/>
            <a:ext cx="1828800" cy="182880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EFAAE6B8-4CA6-40FC-B7BD-A7DFE428C3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23270"/>
          <a:stretch/>
        </p:blipFill>
        <p:spPr>
          <a:xfrm>
            <a:off x="6383238" y="4509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9582" y="5229200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5113</TotalTime>
  <Words>807</Words>
  <Application>Microsoft Office PowerPoint</Application>
  <PresentationFormat>사용자 지정</PresentationFormat>
  <Paragraphs>254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100</cp:revision>
  <dcterms:created xsi:type="dcterms:W3CDTF">2019-08-26T09:16:45Z</dcterms:created>
  <dcterms:modified xsi:type="dcterms:W3CDTF">2021-12-26T05:51:14Z</dcterms:modified>
</cp:coreProperties>
</file>